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2" r:id="rId5"/>
    <p:sldId id="264" r:id="rId6"/>
    <p:sldId id="266" r:id="rId7"/>
    <p:sldId id="261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908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609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918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605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220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345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175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958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341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569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467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007FE-15B5-4155-BDC1-2FE6C83072C7}" type="datetimeFigureOut">
              <a:rPr lang="en-IN" smtClean="0"/>
              <a:t>09-08-2018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647D5-CECB-440E-90B8-93BD487EA5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44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aditchouhan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hyperlink" Target="https://www.youtube.com/channel/UCOliFhfOhVEWI1uv3NQ963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itchouhan.com/emcee.html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hyperlink" Target="https://twitter.com/AditChouhan" TargetMode="External"/><Relationship Id="rId4" Type="http://schemas.openxmlformats.org/officeDocument/2006/relationships/hyperlink" Target="https://www.facebook.com/theaditchouhan/" TargetMode="Externa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itchouhan.com/" TargetMode="External"/><Relationship Id="rId5" Type="http://schemas.openxmlformats.org/officeDocument/2006/relationships/hyperlink" Target="mailto:adit@aditchouhan.com" TargetMode="Externa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87430008-6333-424C-90F9-D6CB5726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87" y="0"/>
            <a:ext cx="9144000" cy="6858000"/>
          </a:xfrm>
          <a:prstGeom prst="rect">
            <a:avLst/>
          </a:prstGeom>
        </p:spPr>
      </p:pic>
      <p:pic>
        <p:nvPicPr>
          <p:cNvPr id="8" name="Picture 7" descr="A close up of a person&#10;&#10;Description generated with high confidence">
            <a:extLst>
              <a:ext uri="{FF2B5EF4-FFF2-40B4-BE49-F238E27FC236}">
                <a16:creationId xmlns:a16="http://schemas.microsoft.com/office/drawing/2014/main" id="{233B4A39-4F32-441E-A3A9-D2C49A240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68784" y="1143001"/>
            <a:ext cx="6857999" cy="457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31" y="4651513"/>
            <a:ext cx="4660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>
                <a:solidFill>
                  <a:schemeClr val="accent5"/>
                </a:solidFill>
                <a:latin typeface="Baskerville Old Face" panose="02020602080505020303" pitchFamily="18" charset="0"/>
              </a:rPr>
              <a:t>Emcee/ Anchor</a:t>
            </a:r>
          </a:p>
          <a:p>
            <a:r>
              <a:rPr lang="en-IN" sz="4800" b="1">
                <a:solidFill>
                  <a:schemeClr val="bg1"/>
                </a:solidFill>
                <a:latin typeface="Baskerville Old Face" panose="02020602080505020303" pitchFamily="18" charset="0"/>
              </a:rPr>
              <a:t>Adit Chouhan</a:t>
            </a:r>
            <a:endParaRPr lang="en-IN" sz="4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29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5A5EFBCC-70AE-4574-8808-19FEAD78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6395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792" y="84532"/>
            <a:ext cx="4473789" cy="54908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What do I bring to the Table for you?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“I take </a:t>
            </a:r>
            <a:r>
              <a:rPr lang="en-US" sz="1400" b="1" dirty="0">
                <a:solidFill>
                  <a:srgbClr val="00B0F0"/>
                </a:solidFill>
              </a:rPr>
              <a:t>full responsibility </a:t>
            </a:r>
            <a:r>
              <a:rPr lang="en-US" sz="1400" dirty="0"/>
              <a:t>of your Event’s smooth flow once I take control of the stage.”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“I spend those extra hours to understand what is </a:t>
            </a:r>
            <a:r>
              <a:rPr lang="en-US" sz="1400" b="1" dirty="0">
                <a:solidFill>
                  <a:srgbClr val="00B0F0"/>
                </a:solidFill>
              </a:rPr>
              <a:t>your expectation</a:t>
            </a:r>
            <a:r>
              <a:rPr lang="en-US" sz="1400" dirty="0"/>
              <a:t> from the event and what is it that you want to achieve through the event.”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“I work with you as a Partner and </a:t>
            </a:r>
            <a:r>
              <a:rPr lang="en-US" sz="1400" b="1" dirty="0">
                <a:solidFill>
                  <a:srgbClr val="00B0F0"/>
                </a:solidFill>
              </a:rPr>
              <a:t>walk that extra mile </a:t>
            </a:r>
            <a:r>
              <a:rPr lang="en-US" sz="1400" dirty="0"/>
              <a:t>for you to ensure that you know your event is in safe hands.”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“I bring with me more than </a:t>
            </a:r>
            <a:r>
              <a:rPr lang="en-US" sz="1400" b="1" dirty="0">
                <a:solidFill>
                  <a:srgbClr val="00B0F0"/>
                </a:solidFill>
              </a:rPr>
              <a:t>12 years of experience </a:t>
            </a:r>
            <a:r>
              <a:rPr lang="en-US" sz="1400" dirty="0"/>
              <a:t>working with Corporate Events, Club Gigs, Fashion Shows, Launches, Concerts, Weddings and Private Parties.”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“Other perks of having me host your event are a </a:t>
            </a:r>
            <a:r>
              <a:rPr lang="en-US" sz="1400" b="1" dirty="0">
                <a:solidFill>
                  <a:srgbClr val="00B0F0"/>
                </a:solidFill>
              </a:rPr>
              <a:t>matured personality </a:t>
            </a:r>
            <a:r>
              <a:rPr lang="en-US" sz="1400" dirty="0"/>
              <a:t>with a</a:t>
            </a:r>
            <a:r>
              <a:rPr lang="en-US" sz="1400" b="1" dirty="0">
                <a:solidFill>
                  <a:srgbClr val="00B0F0"/>
                </a:solidFill>
              </a:rPr>
              <a:t> voice that you will fall in love with. </a:t>
            </a:r>
            <a:r>
              <a:rPr lang="en-US" sz="1400" dirty="0"/>
              <a:t>And wit that will keep your attendees both Engaged and Entertained.”</a:t>
            </a:r>
          </a:p>
        </p:txBody>
      </p:sp>
    </p:spTree>
    <p:extLst>
      <p:ext uri="{BB962C8B-B14F-4D97-AF65-F5344CB8AC3E}">
        <p14:creationId xmlns:p14="http://schemas.microsoft.com/office/powerpoint/2010/main" val="60549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7252" y="253218"/>
            <a:ext cx="8145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Type of Events </a:t>
            </a:r>
          </a:p>
        </p:txBody>
      </p:sp>
      <p:pic>
        <p:nvPicPr>
          <p:cNvPr id="3" name="Picture 2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76F0523A-ABEC-499A-8697-2EFF7CF75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" y="1013335"/>
            <a:ext cx="3846892" cy="2163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39B996-8FB6-48CD-A3B8-10356029FF17}"/>
              </a:ext>
            </a:extLst>
          </p:cNvPr>
          <p:cNvSpPr txBox="1"/>
          <p:nvPr/>
        </p:nvSpPr>
        <p:spPr>
          <a:xfrm>
            <a:off x="363582" y="3235010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Corporate Events, Annual Awards, R&amp;R</a:t>
            </a:r>
          </a:p>
        </p:txBody>
      </p:sp>
      <p:pic>
        <p:nvPicPr>
          <p:cNvPr id="10" name="Picture 9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2797A6C2-AA41-4006-AFC8-D4506ABE6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99" y="1010482"/>
            <a:ext cx="2885613" cy="21642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FE77F-87CC-4002-8CEF-B4D956DC60C6}"/>
              </a:ext>
            </a:extLst>
          </p:cNvPr>
          <p:cNvSpPr txBox="1"/>
          <p:nvPr/>
        </p:nvSpPr>
        <p:spPr>
          <a:xfrm>
            <a:off x="4796126" y="3259723"/>
            <a:ext cx="3087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Conferences, Seminar, Workshops</a:t>
            </a:r>
          </a:p>
        </p:txBody>
      </p:sp>
      <p:pic>
        <p:nvPicPr>
          <p:cNvPr id="13" name="Picture 12" descr="A group of people sitting in front of a store&#10;&#10;Description generated with very high confidence">
            <a:extLst>
              <a:ext uri="{FF2B5EF4-FFF2-40B4-BE49-F238E27FC236}">
                <a16:creationId xmlns:a16="http://schemas.microsoft.com/office/drawing/2014/main" id="{C5DFAB37-FA8C-42C2-B7E7-B24844758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37" y="1010814"/>
            <a:ext cx="3245817" cy="2163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9F3343-DC1E-41CB-A6EF-B79AA9494E9B}"/>
              </a:ext>
            </a:extLst>
          </p:cNvPr>
          <p:cNvSpPr txBox="1"/>
          <p:nvPr/>
        </p:nvSpPr>
        <p:spPr>
          <a:xfrm>
            <a:off x="8168999" y="3259723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Panel Discussions, Product/ Book Launches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FF248F-C422-4F0E-8054-EAA796F4B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2" y="3874010"/>
            <a:ext cx="3846892" cy="21628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B7D0EA-432B-4142-85FB-8CFC7C92DDE6}"/>
              </a:ext>
            </a:extLst>
          </p:cNvPr>
          <p:cNvSpPr txBox="1"/>
          <p:nvPr/>
        </p:nvSpPr>
        <p:spPr>
          <a:xfrm>
            <a:off x="363581" y="6143644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Birthday Parties, Weddings, Mehndi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51BFBB-EE42-4689-B500-957E8AB72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970" y="3874009"/>
            <a:ext cx="3846892" cy="21628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5B658C-7907-4D39-B4A5-FBB65051F5DE}"/>
              </a:ext>
            </a:extLst>
          </p:cNvPr>
          <p:cNvSpPr txBox="1"/>
          <p:nvPr/>
        </p:nvSpPr>
        <p:spPr>
          <a:xfrm>
            <a:off x="4475970" y="6143644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Mall Events, Concerts, Live Shows/ Gigs</a:t>
            </a:r>
          </a:p>
        </p:txBody>
      </p:sp>
      <p:pic>
        <p:nvPicPr>
          <p:cNvPr id="22" name="Picture 21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5E8B7B72-7328-43E6-9A9B-5C9DC7938C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69" y="3874009"/>
            <a:ext cx="3239170" cy="21628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E0896B-565B-44FC-BE51-6E78D47AF151}"/>
              </a:ext>
            </a:extLst>
          </p:cNvPr>
          <p:cNvSpPr txBox="1"/>
          <p:nvPr/>
        </p:nvSpPr>
        <p:spPr>
          <a:xfrm>
            <a:off x="8289608" y="6143644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Team Building Outings/ Outbound Trainings</a:t>
            </a:r>
          </a:p>
        </p:txBody>
      </p:sp>
    </p:spTree>
    <p:extLst>
      <p:ext uri="{BB962C8B-B14F-4D97-AF65-F5344CB8AC3E}">
        <p14:creationId xmlns:p14="http://schemas.microsoft.com/office/powerpoint/2010/main" val="953746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front of a crowd&#10;&#10;Description generated with very high confidence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06" r="1" b="21363"/>
          <a:stretch/>
        </p:blipFill>
        <p:spPr>
          <a:xfrm>
            <a:off x="-4" y="-3"/>
            <a:ext cx="12192000" cy="685595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C45045A-6083-4B3E-956A-6758233752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2875DDC-0225-45F8-B745-78688F2D1A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617755-D451-4BAF-9B55-518297BFF4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person, man, indoor&#10;&#10;Description generated with very high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499"/>
          <a:stretch/>
        </p:blipFill>
        <p:spPr>
          <a:xfrm>
            <a:off x="895336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9" name="Picture 8" descr="A person standing on a stage&#10;&#10;Description generated with high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1" r="13748" b="-2"/>
          <a:stretch/>
        </p:blipFill>
        <p:spPr>
          <a:xfrm>
            <a:off x="4610101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indoor, floor, wall&#10;&#10;Description generated with very high confidence">
            <a:extLst>
              <a:ext uri="{FF2B5EF4-FFF2-40B4-BE49-F238E27FC236}">
                <a16:creationId xmlns:a16="http://schemas.microsoft.com/office/drawing/2014/main" id="{4424FEEA-93AA-4ED4-9B78-A4B0E6D90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r="29500" b="2"/>
          <a:stretch/>
        </p:blipFill>
        <p:spPr>
          <a:xfrm>
            <a:off x="8324865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1803662" y="5118754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 Mode Glimpses</a:t>
            </a:r>
          </a:p>
        </p:txBody>
      </p:sp>
    </p:spTree>
    <p:extLst>
      <p:ext uri="{BB962C8B-B14F-4D97-AF65-F5344CB8AC3E}">
        <p14:creationId xmlns:p14="http://schemas.microsoft.com/office/powerpoint/2010/main" val="593366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C6A1085D-5CCD-47CA-A09E-DC7C82F1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/>
          <a:stretch/>
        </p:blipFill>
        <p:spPr>
          <a:xfrm>
            <a:off x="-6" y="-3"/>
            <a:ext cx="12192000" cy="6855958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FA766D-3260-4E0A-9E7F-A2C93DFF19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E10DA6E-C3FF-4539-BF84-4775BB7EC4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48F5B3B2-95B1-46C2-A53D-0F1793FB4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1" r="35250" b="-1"/>
          <a:stretch/>
        </p:blipFill>
        <p:spPr>
          <a:xfrm>
            <a:off x="-1" y="413156"/>
            <a:ext cx="393344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15" name="Picture 1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FDF3BD6D-D559-402D-9D84-CD53B5DA32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r="34941" b="-2"/>
          <a:stretch/>
        </p:blipFill>
        <p:spPr>
          <a:xfrm>
            <a:off x="8967592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D5848C7-DDF4-4EF2-A5C7-F5140BF5AF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DD3CE108-726C-492A-803F-172209A66F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9" b="2"/>
          <a:stretch/>
        </p:blipFill>
        <p:spPr>
          <a:xfrm>
            <a:off x="4518135" y="10"/>
            <a:ext cx="3236976" cy="299514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9" name="TextBox 8"/>
          <p:cNvSpPr txBox="1"/>
          <p:nvPr/>
        </p:nvSpPr>
        <p:spPr>
          <a:xfrm>
            <a:off x="4654295" y="4522156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 Mode Glimpses</a:t>
            </a:r>
          </a:p>
        </p:txBody>
      </p:sp>
    </p:spTree>
    <p:extLst>
      <p:ext uri="{BB962C8B-B14F-4D97-AF65-F5344CB8AC3E}">
        <p14:creationId xmlns:p14="http://schemas.microsoft.com/office/powerpoint/2010/main" val="287776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B97329BB-151A-40AD-8DA6-AA84F9DEF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95" r="1345" b="5414"/>
          <a:stretch/>
        </p:blipFill>
        <p:spPr>
          <a:xfrm>
            <a:off x="8062281" y="1225047"/>
            <a:ext cx="3888941" cy="1905786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E84419B1-2C89-428E-B18D-777E61FDEE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70" t="19472" r="11306" b="5620"/>
          <a:stretch/>
        </p:blipFill>
        <p:spPr>
          <a:xfrm>
            <a:off x="4142089" y="2094297"/>
            <a:ext cx="3920192" cy="2094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252" y="253218"/>
            <a:ext cx="8145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My Social Channels – CLICK ON THESE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6330" y="4951254"/>
            <a:ext cx="344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VO Samples available on demand</a:t>
            </a:r>
          </a:p>
        </p:txBody>
      </p:sp>
      <p:pic>
        <p:nvPicPr>
          <p:cNvPr id="2" name="Picture 1">
            <a:hlinkClick r:id="rId6"/>
            <a:extLst>
              <a:ext uri="{FF2B5EF4-FFF2-40B4-BE49-F238E27FC236}">
                <a16:creationId xmlns:a16="http://schemas.microsoft.com/office/drawing/2014/main" id="{8C66B330-3212-4A6C-BB64-D842F8FA7C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05" r="1231" b="5619"/>
          <a:stretch/>
        </p:blipFill>
        <p:spPr>
          <a:xfrm>
            <a:off x="163982" y="1214303"/>
            <a:ext cx="3965739" cy="1927275"/>
          </a:xfrm>
          <a:prstGeom prst="rect">
            <a:avLst/>
          </a:prstGeom>
        </p:spPr>
      </p:pic>
      <p:pic>
        <p:nvPicPr>
          <p:cNvPr id="9" name="Picture 8">
            <a:hlinkClick r:id="rId8"/>
            <a:extLst>
              <a:ext uri="{FF2B5EF4-FFF2-40B4-BE49-F238E27FC236}">
                <a16:creationId xmlns:a16="http://schemas.microsoft.com/office/drawing/2014/main" id="{438244CF-F7E5-401E-B553-6F5745215C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61" t="21114" r="32316" b="6235"/>
          <a:stretch/>
        </p:blipFill>
        <p:spPr>
          <a:xfrm>
            <a:off x="412518" y="4296643"/>
            <a:ext cx="3069467" cy="2047886"/>
          </a:xfrm>
          <a:prstGeom prst="rect">
            <a:avLst/>
          </a:prstGeom>
        </p:spPr>
      </p:pic>
      <p:pic>
        <p:nvPicPr>
          <p:cNvPr id="10" name="Picture 9">
            <a:hlinkClick r:id="rId10"/>
            <a:extLst>
              <a:ext uri="{FF2B5EF4-FFF2-40B4-BE49-F238E27FC236}">
                <a16:creationId xmlns:a16="http://schemas.microsoft.com/office/drawing/2014/main" id="{72C350FA-C901-4B8D-BD53-8C543FACF9E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547" r="1345" b="5208"/>
          <a:stretch/>
        </p:blipFill>
        <p:spPr>
          <a:xfrm>
            <a:off x="4021015" y="4386925"/>
            <a:ext cx="4149969" cy="189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41A825-BBF3-4842-A620-74CBFB79B3DB}"/>
              </a:ext>
            </a:extLst>
          </p:cNvPr>
          <p:cNvSpPr txBox="1"/>
          <p:nvPr/>
        </p:nvSpPr>
        <p:spPr>
          <a:xfrm>
            <a:off x="223405" y="3245654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Website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4525A3-70BE-49CE-9935-1C4D5E5BC02A}"/>
              </a:ext>
            </a:extLst>
          </p:cNvPr>
          <p:cNvSpPr txBox="1"/>
          <p:nvPr/>
        </p:nvSpPr>
        <p:spPr>
          <a:xfrm>
            <a:off x="4096403" y="1624712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Facebook Page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D63762-B8D8-4753-88C5-8FA49502A740}"/>
              </a:ext>
            </a:extLst>
          </p:cNvPr>
          <p:cNvSpPr txBox="1"/>
          <p:nvPr/>
        </p:nvSpPr>
        <p:spPr>
          <a:xfrm>
            <a:off x="8083306" y="3243724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YouTube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94699F-B568-4BCD-8CFC-6B591C1775C8}"/>
              </a:ext>
            </a:extLst>
          </p:cNvPr>
          <p:cNvSpPr txBox="1"/>
          <p:nvPr/>
        </p:nvSpPr>
        <p:spPr>
          <a:xfrm>
            <a:off x="23805" y="6435505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LinkedIn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2AC8D-58CA-4376-9CB2-87EE3145C378}"/>
              </a:ext>
            </a:extLst>
          </p:cNvPr>
          <p:cNvSpPr txBox="1"/>
          <p:nvPr/>
        </p:nvSpPr>
        <p:spPr>
          <a:xfrm>
            <a:off x="4172553" y="6344529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Twitter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7A4FB-DF13-469B-B0CC-EB6FFC488590}"/>
              </a:ext>
            </a:extLst>
          </p:cNvPr>
          <p:cNvSpPr txBox="1"/>
          <p:nvPr/>
        </p:nvSpPr>
        <p:spPr>
          <a:xfrm>
            <a:off x="8355666" y="6266228"/>
            <a:ext cx="3846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Voice Over</a:t>
            </a:r>
          </a:p>
        </p:txBody>
      </p:sp>
    </p:spTree>
    <p:extLst>
      <p:ext uri="{BB962C8B-B14F-4D97-AF65-F5344CB8AC3E}">
        <p14:creationId xmlns:p14="http://schemas.microsoft.com/office/powerpoint/2010/main" val="65856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generated with very high confidence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5"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B8807B-7828-4E42-86D6-939A5397D8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8F5915-2CE1-4F74-88C5-D4366893D2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looking at a screen&#10;&#10;Description generated with high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r="2379" b="1"/>
          <a:stretch/>
        </p:blipFill>
        <p:spPr>
          <a:xfrm>
            <a:off x="7689829" y="-2055"/>
            <a:ext cx="4502173" cy="3316924"/>
          </a:xfrm>
          <a:custGeom>
            <a:avLst/>
            <a:gdLst>
              <a:gd name="connsiteX0" fmla="*/ 154695 w 4502173"/>
              <a:gd name="connsiteY0" fmla="*/ 0 h 3316924"/>
              <a:gd name="connsiteX1" fmla="*/ 4502173 w 4502173"/>
              <a:gd name="connsiteY1" fmla="*/ 0 h 3316924"/>
              <a:gd name="connsiteX2" fmla="*/ 4502173 w 4502173"/>
              <a:gd name="connsiteY2" fmla="*/ 2237639 h 3316924"/>
              <a:gd name="connsiteX3" fmla="*/ 4365663 w 4502173"/>
              <a:gd name="connsiteY3" fmla="*/ 2420191 h 3316924"/>
              <a:gd name="connsiteX4" fmla="*/ 2464181 w 4502173"/>
              <a:gd name="connsiteY4" fmla="*/ 3316924 h 3316924"/>
              <a:gd name="connsiteX5" fmla="*/ 0 w 4502173"/>
              <a:gd name="connsiteY5" fmla="*/ 852743 h 3316924"/>
              <a:gd name="connsiteX6" fmla="*/ 110786 w 4502173"/>
              <a:gd name="connsiteY6" fmla="*/ 119971 h 3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pic>
        <p:nvPicPr>
          <p:cNvPr id="6" name="Picture 5" descr="A person talking on a cell phone&#10;&#10;Description generated with high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r="-1" b="39162"/>
          <a:stretch/>
        </p:blipFill>
        <p:spPr>
          <a:xfrm>
            <a:off x="8768834" y="4082148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805542" y="2871982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Lets Create our Special Moments. Lets Work Together.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CALL. TEXT. WHATSAPP. 7709 644442</a:t>
            </a:r>
            <a:r>
              <a:rPr lang="en-US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MAIL. </a:t>
            </a:r>
            <a:r>
              <a:rPr lang="en-US" b="1">
                <a:hlinkClick r:id="rId5"/>
              </a:rPr>
              <a:t>adit@aditchouhan.com</a:t>
            </a:r>
            <a:r>
              <a:rPr lang="en-US" b="1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See more of my latest work at </a:t>
            </a:r>
            <a:r>
              <a:rPr lang="en-US">
                <a:hlinkClick r:id="rId6"/>
              </a:rPr>
              <a:t>www.aditchouhan.com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9737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man&#10;&#10;Description generated with high confidence">
            <a:extLst>
              <a:ext uri="{FF2B5EF4-FFF2-40B4-BE49-F238E27FC236}">
                <a16:creationId xmlns:a16="http://schemas.microsoft.com/office/drawing/2014/main" id="{5BB8A808-4E93-4A10-8B2A-E9613D49B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Look forward to </a:t>
            </a:r>
            <a:r>
              <a:rPr lang="en-US" sz="26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work with you soon.</a:t>
            </a:r>
          </a:p>
        </p:txBody>
      </p:sp>
    </p:spTree>
    <p:extLst>
      <p:ext uri="{BB962C8B-B14F-4D97-AF65-F5344CB8AC3E}">
        <p14:creationId xmlns:p14="http://schemas.microsoft.com/office/powerpoint/2010/main" val="1942365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275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Baskerville Old Face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Adit Chouhan</cp:lastModifiedBy>
  <cp:revision>40</cp:revision>
  <dcterms:created xsi:type="dcterms:W3CDTF">2016-07-25T21:11:57Z</dcterms:created>
  <dcterms:modified xsi:type="dcterms:W3CDTF">2018-08-08T18:42:12Z</dcterms:modified>
</cp:coreProperties>
</file>